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64" r:id="rId5"/>
    <p:sldId id="259" r:id="rId6"/>
    <p:sldId id="260" r:id="rId7"/>
    <p:sldId id="265" r:id="rId8"/>
    <p:sldId id="266" r:id="rId9"/>
    <p:sldId id="262" r:id="rId10"/>
    <p:sldId id="268" r:id="rId11"/>
    <p:sldId id="263" r:id="rId12"/>
    <p:sldId id="267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8E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23"/>
    <p:restoredTop sz="94608"/>
  </p:normalViewPr>
  <p:slideViewPr>
    <p:cSldViewPr>
      <p:cViewPr>
        <p:scale>
          <a:sx n="110" d="100"/>
          <a:sy n="110" d="100"/>
        </p:scale>
        <p:origin x="1976" y="3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tiff>
</file>

<file path=ppt/media/image11.png>
</file>

<file path=ppt/media/image12.sv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BCE42-F691-8B4F-83DD-361B913F4E82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38BB1-8F27-6042-8DA8-8E09D2111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8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238BB1-8F27-6042-8DA8-8E09D2111B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59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10" Type="http://schemas.openxmlformats.org/officeDocument/2006/relationships/image" Target="../media/image12.svg"/><Relationship Id="rId4" Type="http://schemas.openxmlformats.org/officeDocument/2006/relationships/image" Target="../media/image6.tiff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tif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384376" y="5822096"/>
            <a:ext cx="47880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Engy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Samaan | Sarah Steimle |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Sueli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Yahara</a:t>
            </a:r>
            <a:endParaRPr kumimoji="0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WINES OF THE WORLD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i-IN" altLang="ko-KR" dirty="0"/>
              <a:t>दुनिया की वाइन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Demo Time!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B4AA7-7C28-E849-8755-58DDAAD803E3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Hindi</a:t>
            </a:r>
          </a:p>
        </p:txBody>
      </p:sp>
    </p:spTree>
    <p:extLst>
      <p:ext uri="{BB962C8B-B14F-4D97-AF65-F5344CB8AC3E}">
        <p14:creationId xmlns:p14="http://schemas.microsoft.com/office/powerpoint/2010/main" val="209005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4509120"/>
            <a:ext cx="9144000" cy="1944216"/>
          </a:xfrm>
          <a:prstGeom prst="rect">
            <a:avLst/>
          </a:prstGeom>
          <a:solidFill>
            <a:schemeClr val="accent6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"/>
          <p:cNvSpPr txBox="1">
            <a:spLocks noChangeArrowheads="1"/>
          </p:cNvSpPr>
          <p:nvPr/>
        </p:nvSpPr>
        <p:spPr bwMode="auto">
          <a:xfrm>
            <a:off x="2267744" y="4669968"/>
            <a:ext cx="59046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QUESTIONS?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768287" y="4509120"/>
            <a:ext cx="375712" cy="19442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Rectangle 14"/>
          <p:cNvSpPr/>
          <p:nvPr/>
        </p:nvSpPr>
        <p:spPr>
          <a:xfrm>
            <a:off x="8375551" y="4509120"/>
            <a:ext cx="392791" cy="19442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968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Weine</a:t>
            </a:r>
            <a:r>
              <a:rPr lang="en-US" altLang="ko-KR" dirty="0"/>
              <a:t> der Welt</a:t>
            </a:r>
            <a:endParaRPr lang="ko-KR" altLang="en-US" i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800" b="1" dirty="0"/>
              <a:t>Agenda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Our topic and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Approach to coding</a:t>
            </a:r>
          </a:p>
          <a:p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Data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Demo time!</a:t>
            </a:r>
            <a:endParaRPr lang="ko-KR" alt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7749A6-B3C0-5A42-A89A-C2671872B41F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German</a:t>
            </a:r>
          </a:p>
        </p:txBody>
      </p:sp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Vinhos</a:t>
            </a:r>
            <a:r>
              <a:rPr lang="en-US" altLang="ko-KR" dirty="0"/>
              <a:t> do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Our Topic and Dataset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7026-EC39-424D-9252-D751E0BFB593}"/>
              </a:ext>
            </a:extLst>
          </p:cNvPr>
          <p:cNvSpPr txBox="1"/>
          <p:nvPr/>
        </p:nvSpPr>
        <p:spPr>
          <a:xfrm>
            <a:off x="0" y="747738"/>
            <a:ext cx="1619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Portuguese</a:t>
            </a:r>
          </a:p>
        </p:txBody>
      </p:sp>
    </p:spTree>
    <p:extLst>
      <p:ext uri="{BB962C8B-B14F-4D97-AF65-F5344CB8AC3E}">
        <p14:creationId xmlns:p14="http://schemas.microsoft.com/office/powerpoint/2010/main" val="4087651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" altLang="en-US" dirty="0"/>
              <a:t>世界のワイン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Our topic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5"/>
            <a:ext cx="6563072" cy="1152128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chose to explore wine reviews of wines from all around the world and to understand any correlations that might exist between the wines’ characteristics.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223F578A-EE40-374E-BFEB-0DDDC97DC1D0}"/>
              </a:ext>
            </a:extLst>
          </p:cNvPr>
          <p:cNvSpPr txBox="1">
            <a:spLocks/>
          </p:cNvSpPr>
          <p:nvPr/>
        </p:nvSpPr>
        <p:spPr>
          <a:xfrm>
            <a:off x="2123728" y="3196199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/>
              <a:t>Our dataset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A921CF03-F880-A241-B5E4-668075943BCA}"/>
              </a:ext>
            </a:extLst>
          </p:cNvPr>
          <p:cNvSpPr txBox="1">
            <a:spLocks/>
          </p:cNvSpPr>
          <p:nvPr/>
        </p:nvSpPr>
        <p:spPr>
          <a:xfrm>
            <a:off x="2134072" y="3772264"/>
            <a:ext cx="6563072" cy="1152128"/>
          </a:xfrm>
          <a:prstGeom prst="rect">
            <a:avLst/>
          </a:prstGeom>
        </p:spPr>
        <p:txBody>
          <a:bodyPr lIns="396000" anchor="t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found a dataset on Kaggle that provides the required fields for our analysis, including wine variety, vineyard, country, rating and price.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4AEF1-E797-D842-A0C3-1DE4F103BD2A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Japanese</a:t>
            </a:r>
          </a:p>
        </p:txBody>
      </p:sp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6778"/>
            <a:ext cx="7020272" cy="1069514"/>
          </a:xfrm>
        </p:spPr>
        <p:txBody>
          <a:bodyPr/>
          <a:lstStyle/>
          <a:p>
            <a:pPr algn="r"/>
            <a:r>
              <a:rPr lang="ar-AE" dirty="0"/>
              <a:t>نبيذ</a:t>
            </a:r>
            <a:r>
              <a:rPr lang="ar-AE" altLang="ko-KR" dirty="0"/>
              <a:t> في العالم</a:t>
            </a:r>
            <a:r>
              <a:rPr lang="en-US" altLang="ko-KR" dirty="0"/>
              <a:t>  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Approach to Coding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EE4EA-EA82-EC4D-A7DE-11DF7ECBE711}"/>
              </a:ext>
            </a:extLst>
          </p:cNvPr>
          <p:cNvSpPr txBox="1"/>
          <p:nvPr/>
        </p:nvSpPr>
        <p:spPr>
          <a:xfrm>
            <a:off x="6012160" y="745953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Arabic</a:t>
            </a:r>
          </a:p>
        </p:txBody>
      </p:sp>
    </p:spTree>
    <p:extLst>
      <p:ext uri="{BB962C8B-B14F-4D97-AF65-F5344CB8AC3E}">
        <p14:creationId xmlns:p14="http://schemas.microsoft.com/office/powerpoint/2010/main" val="2997219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Vins</a:t>
            </a:r>
            <a:r>
              <a:rPr lang="en-US" altLang="ko-KR" dirty="0"/>
              <a:t> du monde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Language Overview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3528391"/>
          </a:xfrm>
        </p:spPr>
        <p:txBody>
          <a:bodyPr/>
          <a:lstStyle/>
          <a:p>
            <a:r>
              <a:rPr lang="en-US" altLang="ko-KR" sz="2000" dirty="0">
                <a:latin typeface="Arial" pitchFamily="34" charset="0"/>
                <a:cs typeface="Arial" pitchFamily="34" charset="0"/>
              </a:rPr>
              <a:t>We used the following programming languages to build our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Python Flask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MongoDB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D3 (SVG Library)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HTML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itchFamily="34" charset="0"/>
                <a:cs typeface="Arial" pitchFamily="34" charset="0"/>
              </a:rPr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Arial" pitchFamily="34" charset="0"/>
                <a:cs typeface="Arial" pitchFamily="34" charset="0"/>
              </a:rPr>
              <a:t>JQuery</a:t>
            </a:r>
            <a:r>
              <a:rPr lang="en-US" altLang="ko-KR" sz="2000" dirty="0">
                <a:latin typeface="Arial" pitchFamily="34" charset="0"/>
                <a:cs typeface="Arial" pitchFamily="34" charset="0"/>
              </a:rPr>
              <a:t> (JavaScript library)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FC5998-2511-6C47-ABEC-B52B7B8ECE50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French</a:t>
            </a:r>
          </a:p>
        </p:txBody>
      </p:sp>
    </p:spTree>
    <p:extLst>
      <p:ext uri="{BB962C8B-B14F-4D97-AF65-F5344CB8AC3E}">
        <p14:creationId xmlns:p14="http://schemas.microsoft.com/office/powerpoint/2010/main" val="399337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世界各地的葡萄酒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Approach to Coding – Solution Architecture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/>
              <a:t>Mandarin</a:t>
            </a:r>
            <a:endParaRPr lang="en-US" sz="1600" i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D5D3563-B2A1-754E-B3DF-968C3B0E449A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flipH="1">
            <a:off x="2729742" y="3059334"/>
            <a:ext cx="8957" cy="1502624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4C7883F-80AA-8149-B454-05CCF7AD952E}"/>
              </a:ext>
            </a:extLst>
          </p:cNvPr>
          <p:cNvCxnSpPr>
            <a:cxnSpLocks/>
            <a:stCxn id="14" idx="3"/>
            <a:endCxn id="3" idx="1"/>
          </p:cNvCxnSpPr>
          <p:nvPr/>
        </p:nvCxnSpPr>
        <p:spPr>
          <a:xfrm flipV="1">
            <a:off x="3278310" y="5156929"/>
            <a:ext cx="2191847" cy="4946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A14A6C9-D082-E647-94FD-21F620F11CFD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4896036" y="4024179"/>
            <a:ext cx="991418" cy="64215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C561C89-2417-9F43-B095-6361FF1EB3DB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887454" y="4077072"/>
            <a:ext cx="930644" cy="597217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BFD132B-3999-0A49-AF92-BCBD3DFF6DBB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6304751" y="5156929"/>
            <a:ext cx="1003553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BE4EAA9-9C53-C943-8499-21344F367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434" y="3212976"/>
            <a:ext cx="811203" cy="811203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2E6DEAC-4FDE-CB4A-BE71-89507A29B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472" y="3356406"/>
            <a:ext cx="837275" cy="837275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274569-C316-B943-9C60-CB6703722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767" y="3220933"/>
            <a:ext cx="608661" cy="856139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C96AA6-939C-4B41-8ACF-2553497841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157" y="4739632"/>
            <a:ext cx="834594" cy="834594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E41E71-B77B-034D-8064-36B34FCFDD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811" y="4797151"/>
            <a:ext cx="1448577" cy="811203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EE03E5-CBBA-DD49-95EA-2A2865467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61675" y="2105286"/>
            <a:ext cx="954048" cy="954048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834297-B0DD-894F-97D6-F6B555A8EA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81174" y="4561958"/>
            <a:ext cx="1097136" cy="1288868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45" name="Graphic 44" descr="Internet">
            <a:extLst>
              <a:ext uri="{FF2B5EF4-FFF2-40B4-BE49-F238E27FC236}">
                <a16:creationId xmlns:a16="http://schemas.microsoft.com/office/drawing/2014/main" id="{2FCBD119-CDFE-1E4A-91DB-A553BD9A45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44149" y="4410414"/>
            <a:ext cx="1561579" cy="15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6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Vinos del </a:t>
            </a:r>
            <a:r>
              <a:rPr lang="en-US" altLang="ko-KR" dirty="0" err="1"/>
              <a:t>mundo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0"/>
          </p:nvPr>
        </p:nvSpPr>
        <p:spPr>
          <a:xfrm>
            <a:off x="457200" y="1628800"/>
            <a:ext cx="8229600" cy="3600400"/>
          </a:xfrm>
        </p:spPr>
        <p:txBody>
          <a:bodyPr anchor="ctr"/>
          <a:lstStyle/>
          <a:p>
            <a:r>
              <a:rPr lang="en-US" altLang="ko-KR" sz="3600" dirty="0"/>
              <a:t>Data Manipulation</a:t>
            </a:r>
            <a:endParaRPr lang="ko-KR" altLang="en-US" sz="3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3A882F-6F6E-2042-94F8-6B0C7D6728BB}"/>
              </a:ext>
            </a:extLst>
          </p:cNvPr>
          <p:cNvSpPr txBox="1"/>
          <p:nvPr/>
        </p:nvSpPr>
        <p:spPr>
          <a:xfrm>
            <a:off x="0" y="74773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Spanish</a:t>
            </a:r>
          </a:p>
        </p:txBody>
      </p:sp>
    </p:spTree>
    <p:extLst>
      <p:ext uri="{BB962C8B-B14F-4D97-AF65-F5344CB8AC3E}">
        <p14:creationId xmlns:p14="http://schemas.microsoft.com/office/powerpoint/2010/main" val="325024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Vini</a:t>
            </a:r>
            <a:r>
              <a:rPr lang="en-US" altLang="ko-KR" dirty="0"/>
              <a:t> del </a:t>
            </a:r>
            <a:r>
              <a:rPr lang="en-US" altLang="ko-KR" dirty="0" err="1"/>
              <a:t>mondo</a:t>
            </a:r>
            <a:endParaRPr lang="ko-KR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z="2400" b="1" dirty="0"/>
              <a:t>Data Manipulation</a:t>
            </a:r>
            <a:endParaRPr lang="en-US" altLang="ko-KR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5B3EE5-B51E-164D-84E5-44DF8AD7EE34}"/>
              </a:ext>
            </a:extLst>
          </p:cNvPr>
          <p:cNvSpPr txBox="1"/>
          <p:nvPr/>
        </p:nvSpPr>
        <p:spPr>
          <a:xfrm>
            <a:off x="1691680" y="788669"/>
            <a:ext cx="1152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Italian</a:t>
            </a:r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id="{D3A87657-849F-B74A-B861-3258514870D5}"/>
              </a:ext>
            </a:extLst>
          </p:cNvPr>
          <p:cNvSpPr/>
          <p:nvPr/>
        </p:nvSpPr>
        <p:spPr>
          <a:xfrm>
            <a:off x="226808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130k rows</a:t>
            </a:r>
          </a:p>
          <a:p>
            <a:pPr algn="ctr"/>
            <a:r>
              <a:rPr lang="en-US" sz="1600" dirty="0"/>
              <a:t>13 fields</a:t>
            </a:r>
          </a:p>
        </p:txBody>
      </p:sp>
      <p:sp>
        <p:nvSpPr>
          <p:cNvPr id="22" name="Process 21">
            <a:extLst>
              <a:ext uri="{FF2B5EF4-FFF2-40B4-BE49-F238E27FC236}">
                <a16:creationId xmlns:a16="http://schemas.microsoft.com/office/drawing/2014/main" id="{BF7B9CAC-4064-1942-8EEF-D9A09050F9C0}"/>
              </a:ext>
            </a:extLst>
          </p:cNvPr>
          <p:cNvSpPr/>
          <p:nvPr/>
        </p:nvSpPr>
        <p:spPr>
          <a:xfrm>
            <a:off x="468552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10k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sp>
        <p:nvSpPr>
          <p:cNvPr id="23" name="Process 22">
            <a:extLst>
              <a:ext uri="{FF2B5EF4-FFF2-40B4-BE49-F238E27FC236}">
                <a16:creationId xmlns:a16="http://schemas.microsoft.com/office/drawing/2014/main" id="{5B7EE2A3-C1C6-8147-AA80-D1056FD2F1DE}"/>
              </a:ext>
            </a:extLst>
          </p:cNvPr>
          <p:cNvSpPr/>
          <p:nvPr/>
        </p:nvSpPr>
        <p:spPr>
          <a:xfrm>
            <a:off x="2201187" y="5670838"/>
            <a:ext cx="6129310" cy="643700"/>
          </a:xfrm>
          <a:prstGeom prst="flowChartProcess">
            <a:avLst/>
          </a:prstGeom>
          <a:ln w="12700"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aseline="30000" dirty="0"/>
              <a:t>*</a:t>
            </a:r>
            <a:r>
              <a:rPr lang="en-US" sz="1600" dirty="0"/>
              <a:t> </a:t>
            </a:r>
            <a:r>
              <a:rPr lang="en-US" sz="1600" i="1" dirty="0"/>
              <a:t>Data was randomized before the dataset was truncated</a:t>
            </a:r>
          </a:p>
          <a:p>
            <a:r>
              <a:rPr lang="en-US" sz="1600" baseline="30000" dirty="0"/>
              <a:t>+</a:t>
            </a:r>
            <a:r>
              <a:rPr lang="en-US" sz="1600" i="1" dirty="0"/>
              <a:t> Number of rows returned dependent on dropdown selection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4C356A6-DB41-464E-9B0E-EF2E4405D7F0}"/>
              </a:ext>
            </a:extLst>
          </p:cNvPr>
          <p:cNvCxnSpPr>
            <a:cxnSpLocks/>
          </p:cNvCxnSpPr>
          <p:nvPr/>
        </p:nvCxnSpPr>
        <p:spPr>
          <a:xfrm>
            <a:off x="341486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Process 34">
            <a:extLst>
              <a:ext uri="{FF2B5EF4-FFF2-40B4-BE49-F238E27FC236}">
                <a16:creationId xmlns:a16="http://schemas.microsoft.com/office/drawing/2014/main" id="{8E9B15B9-6E5D-824F-9253-97A8413A73E3}"/>
              </a:ext>
            </a:extLst>
          </p:cNvPr>
          <p:cNvSpPr/>
          <p:nvPr/>
        </p:nvSpPr>
        <p:spPr>
          <a:xfrm>
            <a:off x="7102961" y="4153452"/>
            <a:ext cx="1213455" cy="643700"/>
          </a:xfrm>
          <a:prstGeom prst="flowChartProcess">
            <a:avLst/>
          </a:prstGeom>
          <a:ln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</a:t>
            </a:r>
            <a:r>
              <a:rPr lang="en-US" sz="1600" b="1" baseline="30000" dirty="0"/>
              <a:t>+</a:t>
            </a:r>
            <a:r>
              <a:rPr lang="en-US" sz="1600" dirty="0"/>
              <a:t> rows</a:t>
            </a:r>
          </a:p>
          <a:p>
            <a:pPr algn="ctr"/>
            <a:r>
              <a:rPr lang="en-US" sz="1600" dirty="0"/>
              <a:t>8 fields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D3F4310-6D4B-6B43-9B0B-0754D040BB7C}"/>
              </a:ext>
            </a:extLst>
          </p:cNvPr>
          <p:cNvCxnSpPr>
            <a:cxnSpLocks/>
          </p:cNvCxnSpPr>
          <p:nvPr/>
        </p:nvCxnSpPr>
        <p:spPr>
          <a:xfrm>
            <a:off x="5832309" y="3248980"/>
            <a:ext cx="1337320" cy="0"/>
          </a:xfrm>
          <a:prstGeom prst="straightConnector1">
            <a:avLst/>
          </a:prstGeom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0E10A78-0850-D843-BA2A-51AC4574F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6329" y="2830342"/>
            <a:ext cx="837275" cy="837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A3954F-0E19-314E-A9F7-1DDA1584F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4703" y="2772503"/>
            <a:ext cx="972531" cy="97253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6A7D092-0F33-1444-AB8B-AC3F9510AF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8988" y="2713569"/>
            <a:ext cx="954048" cy="954048"/>
          </a:xfrm>
          <a:prstGeom prst="rect">
            <a:avLst/>
          </a:prstGeom>
          <a:solidFill>
            <a:schemeClr val="lt1"/>
          </a:solidFill>
          <a:ln w="12700">
            <a:solidFill>
              <a:schemeClr val="accent2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47084DB-200A-A74A-AABD-F0754F320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1847" y="2604545"/>
            <a:ext cx="1097136" cy="1288868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42" name="Graphic 41" descr="Internet">
            <a:extLst>
              <a:ext uri="{FF2B5EF4-FFF2-40B4-BE49-F238E27FC236}">
                <a16:creationId xmlns:a16="http://schemas.microsoft.com/office/drawing/2014/main" id="{59925250-3939-EC40-BE5C-687AC9CB13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28898" y="2492372"/>
            <a:ext cx="1561579" cy="15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214</Words>
  <Application>Microsoft Macintosh PowerPoint</Application>
  <PresentationFormat>On-screen Show (4:3)</PresentationFormat>
  <Paragraphs>57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Office Theme</vt:lpstr>
      <vt:lpstr>Custom Design</vt:lpstr>
      <vt:lpstr>PowerPoint Presentation</vt:lpstr>
      <vt:lpstr>Weine der Welt</vt:lpstr>
      <vt:lpstr>Vinhos do mundo</vt:lpstr>
      <vt:lpstr>世界のワイン</vt:lpstr>
      <vt:lpstr>نبيذ في العالم  </vt:lpstr>
      <vt:lpstr>Vins du monde</vt:lpstr>
      <vt:lpstr>世界各地的葡萄酒</vt:lpstr>
      <vt:lpstr>Vinos del mundo</vt:lpstr>
      <vt:lpstr>Vini del mondo</vt:lpstr>
      <vt:lpstr>दुनिया की वाइन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S S</cp:lastModifiedBy>
  <cp:revision>85</cp:revision>
  <cp:lastPrinted>2018-12-07T00:05:00Z</cp:lastPrinted>
  <dcterms:created xsi:type="dcterms:W3CDTF">2014-04-01T16:35:38Z</dcterms:created>
  <dcterms:modified xsi:type="dcterms:W3CDTF">2018-12-07T00:35:09Z</dcterms:modified>
</cp:coreProperties>
</file>

<file path=docProps/thumbnail.jpeg>
</file>